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68" d="100"/>
          <a:sy n="68" d="100"/>
        </p:scale>
        <p:origin x="62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103632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08750"/>
            <a:ext cx="28448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7632" y="6508750"/>
            <a:ext cx="38608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6864" y="6508750"/>
            <a:ext cx="2840736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12192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6062472" y="728471"/>
            <a:ext cx="91440" cy="12167616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70680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0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1336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4784" y="1752601"/>
            <a:ext cx="6771216" cy="43735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8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29" y="2981324"/>
            <a:ext cx="9557572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7" y="4519613"/>
            <a:ext cx="9557572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059" y="4419600"/>
            <a:ext cx="97536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9440" y="1828800"/>
            <a:ext cx="432816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7369" y="1828800"/>
            <a:ext cx="432816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1659685"/>
            <a:ext cx="4572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9120" y="2438400"/>
            <a:ext cx="432816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43059" y="1659685"/>
            <a:ext cx="4572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4979" y="2438400"/>
            <a:ext cx="432816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727200" y="2299447"/>
            <a:ext cx="9652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07165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77744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17" y="188260"/>
            <a:ext cx="4011084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05000"/>
            <a:ext cx="6096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17" y="1676400"/>
            <a:ext cx="2995084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2651295" y="3901906"/>
            <a:ext cx="4453128" cy="2117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16" y="192024"/>
            <a:ext cx="4011168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905000"/>
            <a:ext cx="6096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16" y="1676400"/>
            <a:ext cx="2999232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2651295" y="3901906"/>
            <a:ext cx="4453128" cy="2117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12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4800" y="274638"/>
            <a:ext cx="999744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680" y="1734672"/>
            <a:ext cx="963168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3529" y="6508750"/>
            <a:ext cx="28448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0" y="6508750"/>
            <a:ext cx="38608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4471" y="6508750"/>
            <a:ext cx="609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598083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1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kumimoji="1" lang="ja-JP" altLang="en-US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br>
              <a:rPr kumimoji="1" lang="ja-JP" altLang="en-US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778578" y="2109356"/>
            <a:ext cx="8634845" cy="1714499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ja-JP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筆頭者名</a:t>
            </a:r>
            <a:br>
              <a:rPr lang="ja-JP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所属名</a:t>
            </a:r>
            <a:br>
              <a:rPr lang="ja-JP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2228151" y="4748645"/>
            <a:ext cx="7886700" cy="1580668"/>
          </a:xfrm>
        </p:spPr>
        <p:txBody>
          <a:bodyPr vert="horz"/>
          <a:lstStyle/>
          <a:p>
            <a:pPr marL="26988" indent="0" algn="just">
              <a:buNone/>
            </a:pPr>
            <a:r>
              <a:rPr lang="ja-JP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</a:t>
            </a:r>
            <a:b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企業・組織および団体等はありません</a:t>
            </a:r>
            <a:r>
              <a:rPr lang="ja-JP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EB6F7F-AD6D-B775-9222-44308801BD14}"/>
              </a:ext>
            </a:extLst>
          </p:cNvPr>
          <p:cNvSpPr txBox="1"/>
          <p:nvPr/>
        </p:nvSpPr>
        <p:spPr>
          <a:xfrm>
            <a:off x="1778578" y="528688"/>
            <a:ext cx="8634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日本在宅ケア学会　</a:t>
            </a:r>
            <a:r>
              <a:rPr kumimoji="1" lang="en-US" altLang="ja-JP" sz="4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4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開示</a:t>
            </a:r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1205</TotalTime>
  <Words>36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メイリオ</vt:lpstr>
      <vt:lpstr>Arial</vt:lpstr>
      <vt:lpstr>Calibri</vt:lpstr>
      <vt:lpstr>Lucida Console</vt:lpstr>
      <vt:lpstr>Lucida Sans Unicode</vt:lpstr>
      <vt:lpstr>Wingdings</vt:lpstr>
      <vt:lpstr>テーマ6</vt:lpstr>
      <vt:lpstr>筆頭者名 所属名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43</cp:revision>
  <cp:lastPrinted>2016-01-06T10:50:11Z</cp:lastPrinted>
  <dcterms:created xsi:type="dcterms:W3CDTF">2015-12-20T07:30:22Z</dcterms:created>
  <dcterms:modified xsi:type="dcterms:W3CDTF">2023-08-25T13:54:30Z</dcterms:modified>
</cp:coreProperties>
</file>