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381" autoAdjust="0"/>
  </p:normalViewPr>
  <p:slideViewPr>
    <p:cSldViewPr snapToGrid="0">
      <p:cViewPr varScale="1">
        <p:scale>
          <a:sx n="68" d="100"/>
          <a:sy n="68" d="100"/>
        </p:scale>
        <p:origin x="624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9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371600"/>
          </a:xfrm>
          <a:noFill/>
          <a:ln>
            <a:noFill/>
          </a:ln>
        </p:spPr>
        <p:txBody>
          <a:bodyPr lIns="182880" tIns="182880" rIns="182880" bIns="182880" anchor="b" anchorCtr="0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10363200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tIns="182880" rIns="182880" bIns="18288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08750"/>
            <a:ext cx="2844800" cy="273050"/>
          </a:xfrm>
        </p:spPr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7632" y="6508750"/>
            <a:ext cx="3860800" cy="27305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6864" y="6508750"/>
            <a:ext cx="2840736" cy="273050"/>
          </a:xfrm>
        </p:spPr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579019"/>
            <a:ext cx="1219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2"/>
          <p:cNvGrpSpPr/>
          <p:nvPr/>
        </p:nvGrpSpPr>
        <p:grpSpPr>
          <a:xfrm rot="5400000">
            <a:off x="6062472" y="728471"/>
            <a:ext cx="91440" cy="12167616"/>
            <a:chOff x="0" y="0"/>
            <a:chExt cx="274320" cy="6858000"/>
          </a:xfrm>
        </p:grpSpPr>
        <p:sp>
          <p:nvSpPr>
            <p:cNvPr id="9" name="Rectangle 8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3496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1336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4784" y="1752601"/>
            <a:ext cx="6771216" cy="43735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6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29" y="2981324"/>
            <a:ext cx="9557572" cy="1371600"/>
          </a:xfrm>
        </p:spPr>
        <p:txBody>
          <a:bodyPr lIns="182880" rIns="182880" anchor="b" anchorCtr="0"/>
          <a:lstStyle>
            <a:lvl1pPr marL="0" indent="0" algn="l">
              <a:defRPr sz="4000" b="0" cap="none" baseline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7" y="4519613"/>
            <a:ext cx="9557572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rIns="182880" anchor="t" anchorCtr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059" y="4419600"/>
            <a:ext cx="97536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9440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7369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74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9120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43059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4979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27200" y="2299447"/>
            <a:ext cx="965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1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6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7" name="Rectangle 6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80432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6" name="Rectangle 5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4669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7" y="188260"/>
            <a:ext cx="4011084" cy="1246841"/>
          </a:xfrm>
        </p:spPr>
        <p:txBody>
          <a:bodyPr anchor="ctr" anchorCtr="0"/>
          <a:lstStyle>
            <a:lvl1pPr algn="l"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905000"/>
            <a:ext cx="6096000" cy="4221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7" y="1676400"/>
            <a:ext cx="2995084" cy="3276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50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6" y="192024"/>
            <a:ext cx="4011168" cy="1243584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1905000"/>
            <a:ext cx="6096000" cy="4224528"/>
          </a:xfrm>
          <a:noFill/>
          <a:ln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6" y="1676400"/>
            <a:ext cx="2999232" cy="3273552"/>
          </a:xfr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>
            <a:lvl1pPr marL="0" indent="0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3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4800" y="274638"/>
            <a:ext cx="9997440" cy="1143000"/>
          </a:xfrm>
          <a:prstGeom prst="rect">
            <a:avLst/>
          </a:prstGeo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680" y="1734672"/>
            <a:ext cx="9631680" cy="4235823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3529" y="6508750"/>
            <a:ext cx="2844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0" y="6508750"/>
            <a:ext cx="3860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4471" y="6508750"/>
            <a:ext cx="609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21" name="Rectangle 20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577343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588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46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18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990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276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562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48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433" y="1065303"/>
            <a:ext cx="8641134" cy="114300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筆頭者名</a:t>
            </a:r>
            <a:r>
              <a:rPr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:</a:t>
            </a:r>
            <a:br>
              <a:rPr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所属名</a:t>
            </a:r>
            <a:r>
              <a:rPr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:</a:t>
            </a:r>
            <a:endParaRPr lang="ja-JP" altLang="en-US" sz="3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4944" y="2208304"/>
            <a:ext cx="8641134" cy="4649696"/>
          </a:xfrm>
        </p:spPr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演題発表に関し、開示すべき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関係にある企業として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企業等の職員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○○企業、職名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役員・顧問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○○企業、職名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株保有・利益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○○会社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講演料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○○会社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原稿料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○○出版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研究費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○○企業、研究期間、支払予定期間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奨学寄付金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○○企業、研究期間、支払予定期間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寄付講座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〇〇企業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その他報酬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○○企業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個人的利害関係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○○会社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3538" indent="0">
              <a:lnSpc>
                <a:spcPts val="1800"/>
              </a:lnSpc>
              <a:buNone/>
            </a:pP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40336" y="6403639"/>
            <a:ext cx="318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（該当する項目のみ記載）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32D768-3845-F422-D451-B146615D4927}"/>
              </a:ext>
            </a:extLst>
          </p:cNvPr>
          <p:cNvSpPr txBox="1"/>
          <p:nvPr/>
        </p:nvSpPr>
        <p:spPr>
          <a:xfrm>
            <a:off x="1775435" y="230247"/>
            <a:ext cx="8641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日本在宅ケア学会　 </a:t>
            </a:r>
            <a:r>
              <a:rPr kumimoji="1" lang="en-US" altLang="ja-JP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2029395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テーマ6">
  <a:themeElements>
    <a:clrScheme name="Tailored">
      <a:dk1>
        <a:sysClr val="windowText" lastClr="000000"/>
      </a:dk1>
      <a:lt1>
        <a:sysClr val="window" lastClr="FFFFFF"/>
      </a:lt1>
      <a:dk2>
        <a:srgbClr val="123452"/>
      </a:dk2>
      <a:lt2>
        <a:srgbClr val="E0EDF8"/>
      </a:lt2>
      <a:accent1>
        <a:srgbClr val="2254A6"/>
      </a:accent1>
      <a:accent2>
        <a:srgbClr val="9B6261"/>
      </a:accent2>
      <a:accent3>
        <a:srgbClr val="939070"/>
      </a:accent3>
      <a:accent4>
        <a:srgbClr val="60254D"/>
      </a:accent4>
      <a:accent5>
        <a:srgbClr val="9FC6E9"/>
      </a:accent5>
      <a:accent6>
        <a:srgbClr val="8BA7B3"/>
      </a:accent6>
      <a:hlink>
        <a:srgbClr val="3286D2"/>
      </a:hlink>
      <a:folHlink>
        <a:srgbClr val="D99BBA"/>
      </a:folHlink>
    </a:clrScheme>
    <a:fontScheme name="Tailored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Console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80000"/>
                <a:shade val="99000"/>
                <a:satMod val="1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82000"/>
                <a:satMod val="115000"/>
              </a:schemeClr>
              <a:schemeClr val="phClr">
                <a:tint val="90000"/>
                <a:satMod val="13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テイラード</Template>
  <TotalTime>1182</TotalTime>
  <Words>120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Arial</vt:lpstr>
      <vt:lpstr>Calibri</vt:lpstr>
      <vt:lpstr>Lucida Console</vt:lpstr>
      <vt:lpstr>Lucida Sans Unicode</vt:lpstr>
      <vt:lpstr>Wingdings</vt:lpstr>
      <vt:lpstr>テーマ6</vt:lpstr>
      <vt:lpstr>筆頭者名 : 所属名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44</cp:revision>
  <cp:lastPrinted>2016-01-06T10:50:11Z</cp:lastPrinted>
  <dcterms:created xsi:type="dcterms:W3CDTF">2015-12-20T07:30:22Z</dcterms:created>
  <dcterms:modified xsi:type="dcterms:W3CDTF">2023-08-25T13:53:56Z</dcterms:modified>
</cp:coreProperties>
</file>